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366FF"/>
          </a:soli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正方形/長方形 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366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タイトルテキスト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9" name="本文レベル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ClrTx/>
              <a:buSz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ClrTx/>
              <a:buSz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ClrTx/>
              <a:buSz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ClrTx/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0" name="スライド番号"/>
          <p:cNvSpPr txBox="1"/>
          <p:nvPr>
            <p:ph type="sldNum" sz="quarter" idx="2"/>
          </p:nvPr>
        </p:nvSpPr>
        <p:spPr>
          <a:xfrm>
            <a:off x="8428176" y="6536614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8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366FF"/>
          </a:soli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正方形/長方形 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366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タイトルテキスト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 sz="4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xfrm>
            <a:off x="8428176" y="6556689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1" name="フッター プレースホルダー 4"/>
          <p:cNvSpPr txBox="1"/>
          <p:nvPr/>
        </p:nvSpPr>
        <p:spPr>
          <a:xfrm>
            <a:off x="2636520" y="6538763"/>
            <a:ext cx="387096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©︎2020 SmartChange Corporation</a:t>
            </a:r>
          </a:p>
        </p:txBody>
      </p:sp>
      <p:sp>
        <p:nvSpPr>
          <p:cNvPr id="42" name="日付プレースホルダー 3"/>
          <p:cNvSpPr txBox="1"/>
          <p:nvPr/>
        </p:nvSpPr>
        <p:spPr>
          <a:xfrm>
            <a:off x="502919" y="6538763"/>
            <a:ext cx="204216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Confidential</a:t>
            </a:r>
          </a:p>
        </p:txBody>
      </p:sp>
      <p:sp>
        <p:nvSpPr>
          <p:cNvPr id="43" name="スライド番号プレースホルダー 5"/>
          <p:cNvSpPr txBox="1"/>
          <p:nvPr/>
        </p:nvSpPr>
        <p:spPr>
          <a:xfrm>
            <a:off x="8503557" y="6538763"/>
            <a:ext cx="18324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366FF"/>
          </a:soli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1" name="正方形/長方形 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366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3" name="本文レベル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4" name="スライド番号"/>
          <p:cNvSpPr txBox="1"/>
          <p:nvPr>
            <p:ph type="sldNum" sz="quarter" idx="2"/>
          </p:nvPr>
        </p:nvSpPr>
        <p:spPr>
          <a:xfrm>
            <a:off x="8428176" y="6556689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366FF"/>
          </a:soli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正方形/長方形 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366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3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64" name="本文レベル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b="1"/>
            </a:lvl1pPr>
            <a:lvl2pPr marL="0" indent="457200">
              <a:buClrTx/>
              <a:buSzTx/>
              <a:buNone/>
              <a:defRPr b="1"/>
            </a:lvl2pPr>
            <a:lvl3pPr marL="0" indent="914400">
              <a:buClrTx/>
              <a:buSzTx/>
              <a:buNone/>
              <a:defRPr b="1"/>
            </a:lvl3pPr>
            <a:lvl4pPr marL="0" indent="1371600">
              <a:buClrTx/>
              <a:buSzTx/>
              <a:buNone/>
              <a:defRPr b="1"/>
            </a:lvl4pPr>
            <a:lvl5pPr marL="0" indent="1828800">
              <a:buClrTx/>
              <a:buSzTx/>
              <a:buNone/>
              <a:defRPr b="1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5" name="テキスト プレースホルダー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b="1"/>
            </a:pPr>
          </a:p>
        </p:txBody>
      </p:sp>
      <p:sp>
        <p:nvSpPr>
          <p:cNvPr id="66" name="スライド番号"/>
          <p:cNvSpPr txBox="1"/>
          <p:nvPr>
            <p:ph type="sldNum" sz="quarter" idx="2"/>
          </p:nvPr>
        </p:nvSpPr>
        <p:spPr>
          <a:xfrm>
            <a:off x="8428176" y="6556689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366FF"/>
          </a:soli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正方形/長方形 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366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76" name="スライド番号"/>
          <p:cNvSpPr txBox="1"/>
          <p:nvPr>
            <p:ph type="sldNum" sz="quarter" idx="2"/>
          </p:nvPr>
        </p:nvSpPr>
        <p:spPr>
          <a:xfrm>
            <a:off x="8428176" y="6556689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正方形/長方形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366FF"/>
          </a:soli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4" name="正方形/長方形 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366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5" name="スライド番号"/>
          <p:cNvSpPr txBox="1"/>
          <p:nvPr>
            <p:ph type="sldNum" sz="quarter" idx="2"/>
          </p:nvPr>
        </p:nvSpPr>
        <p:spPr>
          <a:xfrm>
            <a:off x="8428176" y="6556689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366FF"/>
          </a:soli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正方形/長方形 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366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タイトルテキスト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95" name="本文レベル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6" name="テキスト プレースホルダー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</a:p>
        </p:txBody>
      </p:sp>
      <p:sp>
        <p:nvSpPr>
          <p:cNvPr id="97" name="スライド番号"/>
          <p:cNvSpPr txBox="1"/>
          <p:nvPr>
            <p:ph type="sldNum" sz="quarter" idx="2"/>
          </p:nvPr>
        </p:nvSpPr>
        <p:spPr>
          <a:xfrm>
            <a:off x="8428176" y="6556689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正方形/長方形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366FF"/>
          </a:soli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正方形/長方形 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366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タイトルテキスト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107" name="図プレースホルダー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8" name="本文レベル1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9" name="スライド番号"/>
          <p:cNvSpPr txBox="1"/>
          <p:nvPr>
            <p:ph type="sldNum" sz="quarter" idx="2"/>
          </p:nvPr>
        </p:nvSpPr>
        <p:spPr>
          <a:xfrm>
            <a:off x="8428176" y="6556689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366FF"/>
          </a:soli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正方形/長方形 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366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タイトルテキスト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5" name="本文レベル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" name="スライド番号"/>
          <p:cNvSpPr txBox="1"/>
          <p:nvPr>
            <p:ph type="sldNum" sz="quarter" idx="2"/>
          </p:nvPr>
        </p:nvSpPr>
        <p:spPr>
          <a:xfrm>
            <a:off x="8428176" y="6538763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" name="図 6" descr="図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04291" y="287841"/>
            <a:ext cx="990306" cy="53234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フッター プレースホルダー 4"/>
          <p:cNvSpPr txBox="1"/>
          <p:nvPr/>
        </p:nvSpPr>
        <p:spPr>
          <a:xfrm>
            <a:off x="2636520" y="6538763"/>
            <a:ext cx="387096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©︎2020 SmartChange Corporation</a:t>
            </a:r>
          </a:p>
        </p:txBody>
      </p:sp>
      <p:sp>
        <p:nvSpPr>
          <p:cNvPr id="9" name="日付プレースホルダー 3"/>
          <p:cNvSpPr txBox="1"/>
          <p:nvPr/>
        </p:nvSpPr>
        <p:spPr>
          <a:xfrm>
            <a:off x="502919" y="6538763"/>
            <a:ext cx="204216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1"/>
          </a:solidFill>
          <a:uFillTx/>
          <a:latin typeface="メイリオ"/>
          <a:ea typeface="メイリオ"/>
          <a:cs typeface="メイリオ"/>
          <a:sym typeface="メイリオ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1"/>
          </a:solidFill>
          <a:uFillTx/>
          <a:latin typeface="メイリオ"/>
          <a:ea typeface="メイリオ"/>
          <a:cs typeface="メイリオ"/>
          <a:sym typeface="メイリオ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1"/>
          </a:solidFill>
          <a:uFillTx/>
          <a:latin typeface="メイリオ"/>
          <a:ea typeface="メイリオ"/>
          <a:cs typeface="メイリオ"/>
          <a:sym typeface="メイリオ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1"/>
          </a:solidFill>
          <a:uFillTx/>
          <a:latin typeface="メイリオ"/>
          <a:ea typeface="メイリオ"/>
          <a:cs typeface="メイリオ"/>
          <a:sym typeface="メイリオ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1"/>
          </a:solidFill>
          <a:uFillTx/>
          <a:latin typeface="メイリオ"/>
          <a:ea typeface="メイリオ"/>
          <a:cs typeface="メイリオ"/>
          <a:sym typeface="メイリオ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1"/>
          </a:solidFill>
          <a:uFillTx/>
          <a:latin typeface="メイリオ"/>
          <a:ea typeface="メイリオ"/>
          <a:cs typeface="メイリオ"/>
          <a:sym typeface="メイリオ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1"/>
          </a:solidFill>
          <a:uFillTx/>
          <a:latin typeface="メイリオ"/>
          <a:ea typeface="メイリオ"/>
          <a:cs typeface="メイリオ"/>
          <a:sym typeface="メイリオ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1"/>
          </a:solidFill>
          <a:uFillTx/>
          <a:latin typeface="メイリオ"/>
          <a:ea typeface="メイリオ"/>
          <a:cs typeface="メイリオ"/>
          <a:sym typeface="メイリオ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1"/>
          </a:solidFill>
          <a:uFillTx/>
          <a:latin typeface="メイリオ"/>
          <a:ea typeface="メイリオ"/>
          <a:cs typeface="メイリオ"/>
          <a:sym typeface="メイリオ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100000"/>
        <a:buFontTx/>
        <a:buChar char="■"/>
        <a:tabLst/>
        <a:defRPr b="0" baseline="0" cap="none" i="0" spc="0" strike="noStrike" sz="2400" u="none">
          <a:solidFill>
            <a:srgbClr val="000000"/>
          </a:solidFill>
          <a:uFillTx/>
          <a:latin typeface="メイリオ"/>
          <a:ea typeface="メイリオ"/>
          <a:cs typeface="メイリオ"/>
          <a:sym typeface="メイリオ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メイリオ"/>
          <a:ea typeface="メイリオ"/>
          <a:cs typeface="メイリオ"/>
          <a:sym typeface="メイリオ"/>
        </a:defRPr>
      </a:lvl2pPr>
      <a:lvl3pPr marL="1188719" marR="0" indent="-274319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メイリオ"/>
          <a:ea typeface="メイリオ"/>
          <a:cs typeface="メイリオ"/>
          <a:sym typeface="メイリオ"/>
        </a:defRPr>
      </a:lvl3pPr>
      <a:lvl4pPr marL="1645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メイリオ"/>
          <a:ea typeface="メイリオ"/>
          <a:cs typeface="メイリオ"/>
          <a:sym typeface="メイリオ"/>
        </a:defRPr>
      </a:lvl4pPr>
      <a:lvl5pPr marL="21031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100000"/>
        <a:buFontTx/>
        <a:buChar char="»"/>
        <a:tabLst/>
        <a:defRPr b="0" baseline="0" cap="none" i="0" spc="0" strike="noStrike" sz="2400" u="none">
          <a:solidFill>
            <a:srgbClr val="000000"/>
          </a:solidFill>
          <a:uFillTx/>
          <a:latin typeface="メイリオ"/>
          <a:ea typeface="メイリオ"/>
          <a:cs typeface="メイリオ"/>
          <a:sym typeface="メイリオ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メイリオ"/>
          <a:ea typeface="メイリオ"/>
          <a:cs typeface="メイリオ"/>
          <a:sym typeface="メイリオ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メイリオ"/>
          <a:ea typeface="メイリオ"/>
          <a:cs typeface="メイリオ"/>
          <a:sym typeface="メイリオ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メイリオ"/>
          <a:ea typeface="メイリオ"/>
          <a:cs typeface="メイリオ"/>
          <a:sym typeface="メイリオ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メイリオ"/>
          <a:ea typeface="メイリオ"/>
          <a:cs typeface="メイリオ"/>
          <a:sym typeface="メイリオ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タイトル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</a:t>
            </a:r>
            <a:r>
              <a:t>つの質問（詳細版）＜誰の＞</a:t>
            </a:r>
          </a:p>
        </p:txBody>
      </p:sp>
      <p:graphicFrame>
        <p:nvGraphicFramePr>
          <p:cNvPr id="119" name="コンテンツ プレースホルダー 6"/>
          <p:cNvGraphicFramePr/>
          <p:nvPr/>
        </p:nvGraphicFramePr>
        <p:xfrm>
          <a:off x="457200" y="1417637"/>
          <a:ext cx="8229600" cy="489415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{CF821DB8-F4EB-4A41-A1BA-3FCAFE7338EE}</a:tableStyleId>
              </a:tblPr>
              <a:tblGrid>
                <a:gridCol w="2530883"/>
                <a:gridCol w="5698717"/>
              </a:tblGrid>
              <a:tr h="140006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属性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69469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理想の姿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8772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さし当たりの願望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20" name="スライド番号プレースホルダー 5"/>
          <p:cNvSpPr txBox="1"/>
          <p:nvPr>
            <p:ph type="sldNum" sz="quarter" idx="2"/>
          </p:nvPr>
        </p:nvSpPr>
        <p:spPr>
          <a:xfrm>
            <a:off x="8505418" y="6538763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タイトル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</a:t>
            </a:r>
            <a:r>
              <a:t>つの質問（詳細版）＜どんな悩みを＞</a:t>
            </a:r>
          </a:p>
        </p:txBody>
      </p:sp>
      <p:graphicFrame>
        <p:nvGraphicFramePr>
          <p:cNvPr id="123" name="コンテンツ プレースホルダー 6"/>
          <p:cNvGraphicFramePr/>
          <p:nvPr/>
        </p:nvGraphicFramePr>
        <p:xfrm>
          <a:off x="457200" y="1417637"/>
          <a:ext cx="8229600" cy="489415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530883"/>
                <a:gridCol w="5698717"/>
              </a:tblGrid>
              <a:tr h="1206537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お金を払ってでも解決したい悩み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26611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解決のために本人が取り組んできたこと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25589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挫折体験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27504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葛藤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4" name="スライド番号プレースホルダー 5"/>
          <p:cNvSpPr txBox="1"/>
          <p:nvPr>
            <p:ph type="sldNum" sz="quarter" idx="2"/>
          </p:nvPr>
        </p:nvSpPr>
        <p:spPr>
          <a:xfrm>
            <a:off x="8505418" y="6538763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タイトル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</a:t>
            </a:r>
            <a:r>
              <a:t>つの質問（詳細版）＜どうする＞</a:t>
            </a:r>
          </a:p>
        </p:txBody>
      </p:sp>
      <p:graphicFrame>
        <p:nvGraphicFramePr>
          <p:cNvPr id="127" name="コンテンツ プレースホルダー 6"/>
          <p:cNvGraphicFramePr/>
          <p:nvPr/>
        </p:nvGraphicFramePr>
        <p:xfrm>
          <a:off x="457200" y="1417637"/>
          <a:ext cx="8229600" cy="489415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530883"/>
                <a:gridCol w="5698717"/>
              </a:tblGrid>
              <a:tr h="3167248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こちらの提案する未来、成果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86613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*ペルソナの悩みの解決になっているか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96573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＊ペルソナの理想と整合性があるか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8" name="スライド番号プレースホルダー 5"/>
          <p:cNvSpPr txBox="1"/>
          <p:nvPr>
            <p:ph type="sldNum" sz="quarter" idx="2"/>
          </p:nvPr>
        </p:nvSpPr>
        <p:spPr>
          <a:xfrm>
            <a:off x="8505418" y="6538763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タイトル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</a:t>
            </a:r>
            <a:r>
              <a:t>つの質問（詳細版）＜どうやって＞</a:t>
            </a:r>
          </a:p>
        </p:txBody>
      </p:sp>
      <p:graphicFrame>
        <p:nvGraphicFramePr>
          <p:cNvPr id="131" name="コンテンツ プレースホルダー 6"/>
          <p:cNvGraphicFramePr/>
          <p:nvPr/>
        </p:nvGraphicFramePr>
        <p:xfrm>
          <a:off x="457200" y="1417637"/>
          <a:ext cx="8229600" cy="489415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530883"/>
                <a:gridCol w="5698717"/>
              </a:tblGrid>
              <a:tr h="1406264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カリキュラムを階段状（ステップ）で表現すると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47130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挫折防止策は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2477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どのように葛藤を解決するか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86613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＊カンタンで、わかりやすいか？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2" name="スライド番号プレースホルダー 5"/>
          <p:cNvSpPr txBox="1"/>
          <p:nvPr>
            <p:ph type="sldNum" sz="quarter" idx="2"/>
          </p:nvPr>
        </p:nvSpPr>
        <p:spPr>
          <a:xfrm>
            <a:off x="8505418" y="6538763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タイトル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</a:t>
            </a:r>
            <a:r>
              <a:t>つの質問（詳細版）＜他との違い＞</a:t>
            </a:r>
          </a:p>
        </p:txBody>
      </p:sp>
      <p:graphicFrame>
        <p:nvGraphicFramePr>
          <p:cNvPr id="135" name="コンテンツ プレースホルダー 6"/>
          <p:cNvGraphicFramePr/>
          <p:nvPr/>
        </p:nvGraphicFramePr>
        <p:xfrm>
          <a:off x="457200" y="1290637"/>
          <a:ext cx="8229601" cy="489415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530883"/>
                <a:gridCol w="5698717"/>
              </a:tblGrid>
              <a:tr h="761689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対象者の独自性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8238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メソッドの独自性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80693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圧倒的な成果、効果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80718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圧倒的なスピード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97883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経歴やキャラクターが独特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97883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その他の独自性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Off val="1892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6" name="スライド番号プレースホルダー 5"/>
          <p:cNvSpPr txBox="1"/>
          <p:nvPr>
            <p:ph type="sldNum" sz="quarter" idx="2"/>
          </p:nvPr>
        </p:nvSpPr>
        <p:spPr>
          <a:xfrm>
            <a:off x="8505418" y="6538763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